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99CC00"/>
    <a:srgbClr val="00CC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1056" y="-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77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15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72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26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7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81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33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16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37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7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5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3FC30-81F7-47E0-B3D0-545E19E9949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3F364-AF37-48CD-AC6D-51B7949FA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46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mily.68edu.ru/wp-content/uploads/2019/08/45-%D0%BC%D0%B8%D0%BD%D1%83%D1%8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17698"/>
            <a:ext cx="12192000" cy="42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7692540"/>
              </p:ext>
            </p:extLst>
          </p:nvPr>
        </p:nvGraphicFramePr>
        <p:xfrm>
          <a:off x="0" y="2653561"/>
          <a:ext cx="12192000" cy="944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94009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ПЕДАГОГ -ПСИХОЛОГ</a:t>
                      </a:r>
                      <a:endParaRPr lang="ru-RU" sz="28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УЧИТЕЛЬ -ДЕФЕКТОЛОГ</a:t>
                      </a:r>
                      <a:endParaRPr lang="ru-RU" sz="28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УЧИТЕЛЬ -ЛОГОПЕД</a:t>
                      </a:r>
                      <a:endParaRPr lang="ru-RU" sz="28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СОЦИАЛЬНЫЙ ПЕДАГОГ</a:t>
                      </a:r>
                      <a:endParaRPr lang="ru-RU" sz="28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103557"/>
            <a:ext cx="12192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Консультационный центр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оказывает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психолого-педагогическую, методическую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консультативную помощь родителям,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имеющих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детей от 0 до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18 лет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, в том числе гражданам, желающим принять на воспитание в свои семьи детей, оставшихся без попечения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родителей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Уникальный </a:t>
            </a:r>
            <a:r>
              <a:rPr lang="ru-RU" sz="3200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шанс для </a:t>
            </a:r>
            <a:r>
              <a:rPr lang="ru-RU" sz="3200" b="1" dirty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родителей Ненецкого автономного </a:t>
            </a:r>
            <a:r>
              <a:rPr lang="ru-RU" sz="3200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округа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получить </a:t>
            </a:r>
            <a:r>
              <a:rPr lang="ru-RU" sz="3200" b="1" dirty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консультацию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БЕСПЛАТНО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41392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0" t="8171" r="29787"/>
          <a:stretch/>
        </p:blipFill>
        <p:spPr bwMode="auto">
          <a:xfrm>
            <a:off x="6832109" y="4350163"/>
            <a:ext cx="5158611" cy="225149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" y="0"/>
            <a:ext cx="12192001" cy="11603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КОНСУЛЬТАЦИОННЫЙ ЦЕНТР «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ПОДДЕРЖКА СЕМЕЙ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ИМЕЮЩИХ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ДЕТЕЙ»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НАО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   </a:t>
            </a:r>
            <a:endParaRPr lang="ru-RU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КАК ЭТО РАБОТАЕТ?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275" y="1257263"/>
            <a:ext cx="6607834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1.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ВЫБЕРИТЕ НЕОБХОДИМОГО СПЕЦИАЛИСТА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:</a:t>
            </a:r>
          </a:p>
          <a:p>
            <a:pPr marL="342900" lvl="0" indent="-342900">
              <a:buBlip>
                <a:blip r:embed="rId3"/>
              </a:buBlip>
            </a:pPr>
            <a:endParaRPr lang="ru-RU" sz="8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педагог-психолог</a:t>
            </a: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учитель-логопед</a:t>
            </a: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социальный педагог</a:t>
            </a: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учитель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- дефектолог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277" y="3067483"/>
            <a:ext cx="6607834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2. ВЫБЕРИТЕ УДОБНЫЙ ДЛЯ ВАС ФОРМАТ КОНСУЛЬТАЦИИ:</a:t>
            </a:r>
          </a:p>
          <a:p>
            <a:pPr lvl="0" algn="just"/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очная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консультация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(возможно выезд на дом)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онлайн-консультация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по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skype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консультация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по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телефону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277" y="4847331"/>
            <a:ext cx="6607835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3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. ОСТАВЬТЕ ЗАЯВКУ УДОБНЫМ ДЛЯ ВАС СПОСОБОМ:</a:t>
            </a:r>
          </a:p>
          <a:p>
            <a:pPr marL="342900" lvl="0" indent="-342900">
              <a:buBlip>
                <a:blip r:embed="rId3"/>
              </a:buBlip>
            </a:pPr>
            <a:endParaRPr lang="ru-RU" sz="8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ea typeface="Calibri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по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телефону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+7 (81853)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4-63-30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по электронной почте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NAOconsultation@yandex.ru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  <a:ea typeface="Calibri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оформите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заявку 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сайте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ГБУ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НАО «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НРЦРО»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по адресу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г. Нарьян-Мар,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ул. Ленина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39 «А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63113" y="1277047"/>
            <a:ext cx="5296616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4.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КОНСУЛЬТАНТ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 нашего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Центра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ЗАПИШЕТ ВАС НА УДОБНОЕ ВРЕМЯ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 консультации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63113" y="2044164"/>
            <a:ext cx="5296615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5.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В назначенное время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ПОЛУЧИТЕ БЕСПЛАТНУЮ КОНСУЛЬТАЦИЮ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выбранным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Вами способом!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63107" y="3081562"/>
            <a:ext cx="5296617" cy="115416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6.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/>
              </a:rPr>
              <a:t>На </a:t>
            </a:r>
            <a:r>
              <a:rPr lang="ru-RU" sz="2000" b="1" dirty="0">
                <a:solidFill>
                  <a:srgbClr val="70AD47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/>
              </a:rPr>
              <a:t>сайте ГБУ НАО «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/>
              </a:rPr>
              <a:t>НРЦРО»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ЗАПОЛНИТЕ АНКЕТУ О КАЧЕСТВЕ ПРОВЕДЕННОЙ КОНСУЛЬТАЦИИ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2054" name="Picture 6" descr="https://i.mycdn.me/i?r=AyH4iRPQ2q0otWIFepML2LxR0vIxEelBxZ8c9__tEnvz_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4764" y="3745659"/>
            <a:ext cx="1122461" cy="98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www.bil.co.il/wp-content/uploads/2019/09/24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30" t="16101" r="14869" b="14441"/>
          <a:stretch/>
        </p:blipFill>
        <p:spPr bwMode="auto">
          <a:xfrm>
            <a:off x="4030884" y="1630990"/>
            <a:ext cx="2554448" cy="133949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336396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" y="0"/>
            <a:ext cx="12192001" cy="10956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КОНСУЛЬТАЦИОННЫЙ ЦЕНТР «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ПОДДЕРЖКА СЕМЕЙ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ИМЕЮЩИХ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ДЕТЕЙ»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НАО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   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КТО МОЖЕТ ОБРАТИТЬСЯ ЗА КОНСУЛЬТАЦИЕЙ?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172527" y="1240982"/>
            <a:ext cx="11852696" cy="4354294"/>
          </a:xfrm>
          <a:prstGeom prst="frame">
            <a:avLst>
              <a:gd name="adj1" fmla="val 460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Приоритетные категории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родителей, которым предоставляться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помощь:</a:t>
            </a:r>
          </a:p>
          <a:p>
            <a:pPr algn="ctr"/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родители (законные представители) детей раннего возраста (от 2 месяцев  до 3 лет)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родители (законные представители) детей дошкольного (с 3 лет до 7 лет)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возраста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родители (законные представители) детей школьного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возраста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родители (законные представители) и члены семей детей (в том числе и граждане пенсионного возраста), имеющих проблемы в развитии, в том числе родители детей –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инвалидов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родители и члены семей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детей)от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2 месяцев до 7 лет,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    не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посещающих дошкольные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учреждения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родители (законные представители) и члены семей детей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осуществляющие 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    семейное образование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граждане, желающие принять на воспитание в свои семьи детей,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    оставшихся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без попечения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родителей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527" y="5745041"/>
            <a:ext cx="11852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Обратиться за помощью  в трудной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ситуации - это не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значит проявить слабость.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Это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шаг взрослого,  сильного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человека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!</a:t>
            </a:r>
          </a:p>
        </p:txBody>
      </p:sp>
      <p:pic>
        <p:nvPicPr>
          <p:cNvPr id="4098" name="Picture 2" descr="https://st.depositphotos.com/1967477/4959/v/950/depositphotos_49595661-stock-illustration-happy-cartoon-fami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6966" y="3538863"/>
            <a:ext cx="2812208" cy="18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165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s://thumbs.dreamstime.com/b/%D0%BC%D0%BE%D0%BB%D0%BE%D0%B4%D1%8B%D0%B5-%D1%85%D0%B0%D1%80%D0%B0%D0%BA%D1%82%D0%B5%D1%80%D1%8B-%D0%BF%D0%B0%D1%80-%D1%81%D0%B5%D0%BC%D1%8C%D0%B8-%D0%B3%D0%BE%D0%B2%D0%BE%D1%80%D1%8F-%D0%BA-%D0%B6%D0%B5%D0%BD%D1%81%D0%BA%D0%BE%D0%BC%D1%83-%D0%BF%D1%81%D0%B8%D1%85%D0%BE%D0%BB%D0%BE%D0%B3%D1%83-%D0%BE-%D0%B8%D1%85-%D0%BF%D1%80%D0%BE%D0%B1%D0%BB%D0%B5%D0%BC%D0%B0%D1%85-1014595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417" b="29359"/>
          <a:stretch/>
        </p:blipFill>
        <p:spPr bwMode="auto">
          <a:xfrm>
            <a:off x="8212347" y="1095685"/>
            <a:ext cx="3904479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" y="0"/>
            <a:ext cx="12192001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КОНСУЛЬТАЦИОННЫЙ ЦЕНТР «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ПОДДЕРЖКА СЕМЕЙ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ИМЕЮЩИХ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ДЕТЕЙ» в НАО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  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ОСНОВНЫЕ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ВОПРОСЫ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3143048"/>
              </p:ext>
            </p:extLst>
          </p:nvPr>
        </p:nvGraphicFramePr>
        <p:xfrm>
          <a:off x="-5" y="2499360"/>
          <a:ext cx="12192000" cy="4358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19914"/>
                <a:gridCol w="4244197"/>
                <a:gridCol w="3927889"/>
              </a:tblGrid>
              <a:tr h="372830"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Трудности в обучении и воспитании: нарушение зрения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/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нарушение слуха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/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задержка психического развития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/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нарушение интеллекта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Готов ли ребенок к школе?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Речевое развитие детей раннего возраста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Развиваем мышление / память / внимание у ребенка до 7 лет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Игра - важный этап в развитии ребенка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Как подготовить ребенка к детскому саду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Как помочь ребенку пережить развод родителей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У ребенка не складываются отношения с отчимом/мачехой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Как помочь ребенку пережить стресс во время ЕГЭ?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Как разговаривать с ребенком о смерти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У меня «трудный» подросток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Как воспитывать ребенка - кнутом или пряником?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У меня приемный ребенок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Маленький фантазер или обманщик?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Детские страхи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Конфликты в школе. Как помочь ребенку?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Если у ребенка нет друзей. Как помочь?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Права и обязанности детей.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Как помочь ребенку определиться с выбором профессии?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Что делать, если ребенок начал курить, употреблять спиртное?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Не могу оторвать ребенка от планшета/компьютера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Ребенок-«катастрофа». Что такое гипердинамический синдром?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32" y="1095685"/>
            <a:ext cx="83414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Уважаемые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родители! </a:t>
            </a: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В нашем центре на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ваши вопросы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ответят квалифицированные специалисты: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педагог-психолог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,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учитель-дефектолог,</a:t>
            </a: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 учитель-логопед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, социальный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педагог</a:t>
            </a:r>
          </a:p>
        </p:txBody>
      </p:sp>
    </p:spTree>
    <p:extLst>
      <p:ext uri="{BB962C8B-B14F-4D97-AF65-F5344CB8AC3E}">
        <p14:creationId xmlns:p14="http://schemas.microsoft.com/office/powerpoint/2010/main" xmlns="" val="366453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8364"/>
            <a:ext cx="12192000" cy="830997"/>
          </a:xfrm>
          <a:prstGeom prst="rect">
            <a:avLst/>
          </a:prstGeom>
          <a:solidFill>
            <a:srgbClr val="33993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Навигатор для современных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родителей </a:t>
            </a: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</a:rPr>
              <a:t>https://</a:t>
            </a:r>
            <a:r>
              <a:rPr lang="ru-RU" sz="2400" b="1" u="sng" dirty="0">
                <a:solidFill>
                  <a:schemeClr val="bg1"/>
                </a:solidFill>
                <a:latin typeface="Arial Narrow" pitchFamily="34" charset="0"/>
              </a:rPr>
              <a:t>растимдетей.рф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– федеральный информационно-просветительский портал для современных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родителей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30" t="12243" r="25566" b="69676"/>
          <a:stretch/>
        </p:blipFill>
        <p:spPr bwMode="auto">
          <a:xfrm>
            <a:off x="0" y="0"/>
            <a:ext cx="12192000" cy="222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039361"/>
            <a:ext cx="558416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sz="2000" dirty="0" smtClean="0">
                <a:latin typeface="Arial Narrow" pitchFamily="34" charset="0"/>
              </a:rPr>
              <a:t>Наша </a:t>
            </a:r>
            <a:r>
              <a:rPr lang="ru-RU" sz="2000" dirty="0">
                <a:latin typeface="Arial Narrow" pitchFamily="34" charset="0"/>
              </a:rPr>
              <a:t>аудитория — родители детей от 0 до 18 лет, живущие в разных регионах страны. </a:t>
            </a:r>
            <a:endParaRPr lang="ru-RU" sz="2000" dirty="0" smtClean="0">
              <a:latin typeface="Arial Narrow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endParaRPr lang="ru-RU" sz="800" dirty="0" smtClean="0">
              <a:latin typeface="Arial Narrow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ru-RU" sz="2000" dirty="0" smtClean="0">
                <a:latin typeface="Arial Narrow" pitchFamily="34" charset="0"/>
              </a:rPr>
              <a:t>Мы </a:t>
            </a:r>
            <a:r>
              <a:rPr lang="ru-RU" sz="2000" dirty="0">
                <a:latin typeface="Arial Narrow" pitchFamily="34" charset="0"/>
              </a:rPr>
              <a:t>разделили всю информацию по возрастам, чтобы вам было проще найти именно те статьи, которые касаются вашего ребенка. </a:t>
            </a:r>
            <a:endParaRPr lang="ru-RU" sz="2000" dirty="0" smtClean="0">
              <a:latin typeface="Arial Narrow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endParaRPr lang="ru-RU" sz="800" dirty="0" smtClean="0">
              <a:latin typeface="Arial Narrow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ru-RU" sz="2000" dirty="0" smtClean="0">
                <a:latin typeface="Arial Narrow" pitchFamily="34" charset="0"/>
              </a:rPr>
              <a:t>Мы </a:t>
            </a:r>
            <a:r>
              <a:rPr lang="ru-RU" sz="2000" dirty="0">
                <a:latin typeface="Arial Narrow" pitchFamily="34" charset="0"/>
              </a:rPr>
              <a:t>опираемся на мнение экспертов в разных областях педагогики, психологии, педиатрии, специалистов по безопасности, по цифровым технологиям и по защите прав детей, чтобы вы могли получать максимально точные и достоверные сведения.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10" t="39128" r="28617" b="23592"/>
          <a:stretch/>
        </p:blipFill>
        <p:spPr bwMode="auto">
          <a:xfrm>
            <a:off x="5710687" y="3039362"/>
            <a:ext cx="6432429" cy="381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910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636</Words>
  <Application>Microsoft Office PowerPoint</Application>
  <PresentationFormat>Произвольный</PresentationFormat>
  <Paragraphs>80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user</cp:lastModifiedBy>
  <cp:revision>63</cp:revision>
  <cp:lastPrinted>2020-01-13T06:41:40Z</cp:lastPrinted>
  <dcterms:created xsi:type="dcterms:W3CDTF">2020-01-10T12:38:21Z</dcterms:created>
  <dcterms:modified xsi:type="dcterms:W3CDTF">2020-03-16T08:36:58Z</dcterms:modified>
</cp:coreProperties>
</file>